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SOLELY FOR PURPOSES OF FORAGE WORK EXPERIENCE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573D1AD-A89D-D778-67FD-39154885D4E6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39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8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67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67CDC4-6CC4-7195-4DF6-4BCBB32DD4FC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117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22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692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15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1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20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414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5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90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CD4D-82A1-5AD0-053C-2CF73DA5B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Sentiment Analysis Project: British Airways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DC87-B7BC-1B7B-AB86-8B0F1FACB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ctr">
              <a:lnSpc>
                <a:spcPct val="70000"/>
              </a:lnSpc>
            </a:pPr>
            <a:r>
              <a:rPr lang="en-GB" dirty="0"/>
              <a:t>Task 1 Presentation</a:t>
            </a:r>
          </a:p>
          <a:p>
            <a:pPr algn="ctr">
              <a:lnSpc>
                <a:spcPct val="70000"/>
              </a:lnSpc>
            </a:pPr>
            <a:r>
              <a:rPr lang="en-GB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By</a:t>
            </a:r>
          </a:p>
          <a:p>
            <a:pPr algn="ctr">
              <a:lnSpc>
                <a:spcPct val="70000"/>
              </a:lnSpc>
            </a:pPr>
            <a:r>
              <a:rPr lang="en-GB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EMMANUEL Nenchin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1CABB-BE64-0835-BB8D-8A518253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09" y="2519323"/>
            <a:ext cx="2944969" cy="1940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06D66-CEB0-8FD5-8568-D03129C2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031" y="734098"/>
            <a:ext cx="2940747" cy="2052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65BBE-A821-D16E-0F99-EBC2B36E8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9"/>
          <a:stretch/>
        </p:blipFill>
        <p:spPr>
          <a:xfrm>
            <a:off x="9242741" y="4295647"/>
            <a:ext cx="2944969" cy="18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DC28-9754-CA74-A85B-B4E1F265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38"/>
            <a:ext cx="3474720" cy="636672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62136D-0EF8-A978-FF18-4A0B07736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7" y="1464216"/>
            <a:ext cx="7951095" cy="426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8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DC28-9754-CA74-A85B-B4E1F265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38"/>
            <a:ext cx="3474720" cy="63667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268497-25B7-ED48-B513-0DF53A567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7" y="1464216"/>
            <a:ext cx="7951095" cy="426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DC28-9754-CA74-A85B-B4E1F265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38"/>
            <a:ext cx="3474720" cy="636672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0CB9EE-4841-E16B-36A7-BDFE3E171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7" y="1464216"/>
            <a:ext cx="7951095" cy="426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DC28-9754-CA74-A85B-B4E1F265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38"/>
            <a:ext cx="3474720" cy="63667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5FC681-080E-71F3-CD8D-FF89DBFFE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7" y="1464216"/>
            <a:ext cx="7951095" cy="426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DC28-9754-CA74-A85B-B4E1F265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38"/>
            <a:ext cx="3474720" cy="6366724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0DF5F83-7C6C-F5A3-AE68-918FD4614C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287571"/>
              </p:ext>
            </p:extLst>
          </p:nvPr>
        </p:nvGraphicFramePr>
        <p:xfrm>
          <a:off x="4065685" y="2819009"/>
          <a:ext cx="73152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03092796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19088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Sentiment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Frequency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Positve</a:t>
                      </a:r>
                      <a:endParaRPr lang="en-US" dirty="0"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17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348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21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92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DC28-9754-CA74-A85B-B4E1F265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38"/>
            <a:ext cx="3474720" cy="636672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8E19DA-A546-9AA6-171F-77EA3140A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470790"/>
            <a:ext cx="7863717" cy="4142220"/>
          </a:xfrm>
        </p:spPr>
      </p:pic>
    </p:spTree>
    <p:extLst>
      <p:ext uri="{BB962C8B-B14F-4D97-AF65-F5344CB8AC3E}">
        <p14:creationId xmlns:p14="http://schemas.microsoft.com/office/powerpoint/2010/main" val="231781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6DC28-9754-CA74-A85B-B4E1F265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638"/>
            <a:ext cx="3474720" cy="636672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949E60-1CCA-E142-90B0-D788A231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sz="2800" dirty="0">
                <a:solidFill>
                  <a:srgbClr val="0F6FC6"/>
                </a:solidFill>
                <a:latin typeface="20th Century Font" panose="00000400000000000000" pitchFamily="2" charset="0"/>
              </a:rPr>
              <a:t>Intervention required 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F6FC6"/>
                </a:solidFill>
                <a:latin typeface="20th Century Font" panose="00000400000000000000" pitchFamily="2" charset="0"/>
              </a:rPr>
              <a:t>Delayed flight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rgbClr val="0F6FC6"/>
                </a:solidFill>
                <a:latin typeface="20th Century Font" panose="00000400000000000000" pitchFamily="2" charset="0"/>
              </a:rPr>
              <a:t>Flight cancellation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rgbClr val="0F6FC6"/>
                </a:solidFill>
                <a:latin typeface="20th Century Font" panose="00000400000000000000" pitchFamily="2" charset="0"/>
              </a:rPr>
              <a:t>Luggage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rgbClr val="0F6FC6"/>
                </a:solidFill>
                <a:latin typeface="20th Century Font" panose="00000400000000000000" pitchFamily="2" charset="0"/>
              </a:rPr>
              <a:t>Food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rgbClr val="0F6FC6"/>
                </a:solidFill>
                <a:latin typeface="20th Century Font" panose="00000400000000000000" pitchFamily="2" charset="0"/>
              </a:rPr>
              <a:t>Customer service/support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3149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157</TotalTime>
  <Words>34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Adobe Fan Heiti Std B</vt:lpstr>
      <vt:lpstr>20th Century Font</vt:lpstr>
      <vt:lpstr>Adobe Arabic</vt:lpstr>
      <vt:lpstr>Corbel</vt:lpstr>
      <vt:lpstr>Wingdings</vt:lpstr>
      <vt:lpstr>Wingdings 2</vt:lpstr>
      <vt:lpstr>Frame</vt:lpstr>
      <vt:lpstr>Sentiment Analysis Project: British Airways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OWNER1</cp:lastModifiedBy>
  <cp:revision>5</cp:revision>
  <dcterms:created xsi:type="dcterms:W3CDTF">2022-12-06T11:13:27Z</dcterms:created>
  <dcterms:modified xsi:type="dcterms:W3CDTF">2023-11-10T10:10:59Z</dcterms:modified>
</cp:coreProperties>
</file>